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2" r:id="rId4"/>
    <p:sldId id="261" r:id="rId5"/>
    <p:sldId id="259" r:id="rId6"/>
    <p:sldId id="258" r:id="rId7"/>
    <p:sldId id="256" r:id="rId8"/>
    <p:sldId id="273" r:id="rId9"/>
    <p:sldId id="265" r:id="rId10"/>
    <p:sldId id="268" r:id="rId11"/>
    <p:sldId id="269" r:id="rId12"/>
    <p:sldId id="270" r:id="rId13"/>
    <p:sldId id="266" r:id="rId14"/>
    <p:sldId id="277" r:id="rId15"/>
    <p:sldId id="271" r:id="rId16"/>
    <p:sldId id="272" r:id="rId17"/>
    <p:sldId id="275" r:id="rId18"/>
    <p:sldId id="278" r:id="rId19"/>
    <p:sldId id="279" r:id="rId20"/>
    <p:sldId id="276" r:id="rId21"/>
    <p:sldId id="274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51379"/>
    <a:srgbClr val="ED1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52CF0-2BAB-29ED-F60E-52E17AE1A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6AEA89-9FC6-E798-1695-DA2798863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0A509-CADE-5869-D3A8-5AC7EBE0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0645-2C39-4372-941B-A739D8EF51FD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75A957-A2F6-5B0F-B7AA-B978544A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F6BAD8-8D61-C5D7-8CFF-31183721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AD2E-9FC3-4D18-AF9E-99834D82F8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711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BF41C-6F97-2AE8-78BD-A00100EA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C1F1B6-1EA1-EE76-CFE3-AA0CA9A08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213821-8B90-013E-E11A-6672A898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0645-2C39-4372-941B-A739D8EF51FD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F2670-94A5-8239-3D60-FC90B7D8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57FF8A-2E3F-CBDD-1B59-DFDA9D81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AD2E-9FC3-4D18-AF9E-99834D82F8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53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930142-6530-53E2-7D62-26B4895D9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95A1EB-25C0-2244-68A9-5252D2F1E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EAAA5-8BC9-B490-E72B-6B4850F6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0645-2C39-4372-941B-A739D8EF51FD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50DA6C-E2FE-E3F0-7000-C3AC30E3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08403-072F-274F-CA3B-5479C038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AD2E-9FC3-4D18-AF9E-99834D82F8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359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1E245-B086-CAEB-BCED-5A1B5FDE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C971B0-7DCC-9D4A-0FE5-423043AF1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EBC212-26E1-1DBA-069F-819C5D85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0645-2C39-4372-941B-A739D8EF51FD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D4E415-7F20-6C5F-9F2C-DCBC9CBF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F2E489-17AF-275C-5DDD-97F06FF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AD2E-9FC3-4D18-AF9E-99834D82F8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583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121AF-00B0-13C6-F2C6-9C335200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BE8A15-C7A4-47FA-1419-ABC746EC0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FF17F1-5339-7257-BC9B-E4BE9BE75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0645-2C39-4372-941B-A739D8EF51FD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AC1940-0708-2185-0EEB-459A6082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054788-142D-B7CF-864E-371995E1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AD2E-9FC3-4D18-AF9E-99834D82F8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73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C6456-EAB2-AC36-CBA3-0FE2A607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073C7-9C68-AB91-B328-AB797632D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66F900-C7FA-C2BD-BB27-24704809D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6819E9-C550-0D4A-E404-4E6CD255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0645-2C39-4372-941B-A739D8EF51FD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EF6E50-E368-CAB9-EB52-9EEAA795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C01119-E74B-23D8-ECFB-22A95B1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AD2E-9FC3-4D18-AF9E-99834D82F8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70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FA444-F29F-9598-0573-7CD4EDF7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04EFAB-5433-591B-C67E-9EC0C6E26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F6114F-60CF-994C-E49F-BFDDA794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951AAF-3EEB-6406-DC53-7E9EEA04E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9D6A94-1755-507E-DFE1-84B8B53E8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7BDE26-0306-44A3-E54D-E9A8DBF9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0645-2C39-4372-941B-A739D8EF51FD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B99F8B-3254-4C19-5411-75DEFE29E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9B965C-1035-4D07-603B-5155CD48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AD2E-9FC3-4D18-AF9E-99834D82F8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838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134E2-CFB3-4065-362C-07939196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6CB7F9-B98B-46BA-DF86-BF5C39C1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0645-2C39-4372-941B-A739D8EF51FD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13EC92-B451-611A-BF53-F04151E3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AF4430-00E1-0DE2-D343-6B31A5C7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AD2E-9FC3-4D18-AF9E-99834D82F8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059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C55F77-1A39-F38C-A7A5-29A059D9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0645-2C39-4372-941B-A739D8EF51FD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46969B-AFB7-8359-0FE3-0CB92CCB6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8EEC09-6057-55F1-52EF-E5FEEA2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AD2E-9FC3-4D18-AF9E-99834D82F8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19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D8F1F-C91D-1EC3-5A86-7AC0593C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3657BD-8C9A-2EF4-74A1-77E5F2B3E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8A4812-94EA-B263-641A-1BDE56D89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A6CDBB-35C3-7428-4B57-182822B0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0645-2C39-4372-941B-A739D8EF51FD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091142-EA0D-E5B7-DC9A-78DC00593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C19134-771E-9446-F238-52189D9A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AD2E-9FC3-4D18-AF9E-99834D82F8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70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508B0-32EE-6118-02D9-9A4EC849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84E2FD-3DF2-7CFE-02DA-32155AE1B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03D420-7778-A1C5-3804-DA5B2FAB6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684C14-80F2-4906-D00F-CA944DEE9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0645-2C39-4372-941B-A739D8EF51FD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CF53FD-ABB1-2803-3749-F251B636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E2F5F-0891-DFE8-AABB-1295FCB7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AD2E-9FC3-4D18-AF9E-99834D82F8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138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3158D4-78D8-259E-B34B-ED37894C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A62193-C9B1-0841-A43E-8F30A4A5D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A79D25-DDF3-2618-F9BD-FA7707257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30645-2C39-4372-941B-A739D8EF51FD}" type="datetimeFigureOut">
              <a:rPr lang="es-MX" smtClean="0"/>
              <a:t>22/03/2023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360087-143A-5EEF-8FB1-57B736BF0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478505-88F6-678F-802F-9700D6B74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EAD2E-9FC3-4D18-AF9E-99834D82F8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18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educaci&#243;n@atotonilco.gob.m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9.png"/><Relationship Id="rId7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63EA96-BC99-F606-1280-C29B71F92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82" y="2310247"/>
            <a:ext cx="2628236" cy="223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84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DE2EF7-2063-6572-E7AF-2F2527F41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18" y="1820091"/>
            <a:ext cx="8956281" cy="5037908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EAC768AE-7B08-2189-9E09-111CB323B3CF}"/>
              </a:ext>
            </a:extLst>
          </p:cNvPr>
          <p:cNvGrpSpPr/>
          <p:nvPr/>
        </p:nvGrpSpPr>
        <p:grpSpPr>
          <a:xfrm>
            <a:off x="0" y="199935"/>
            <a:ext cx="12192000" cy="836386"/>
            <a:chOff x="0" y="199934"/>
            <a:chExt cx="12263718" cy="845409"/>
          </a:xfrm>
          <a:solidFill>
            <a:srgbClr val="0070C0"/>
          </a:solidFill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B3B7AB4-5161-3639-0161-6132F1E92DF7}"/>
                </a:ext>
              </a:extLst>
            </p:cNvPr>
            <p:cNvSpPr/>
            <p:nvPr/>
          </p:nvSpPr>
          <p:spPr>
            <a:xfrm>
              <a:off x="0" y="199934"/>
              <a:ext cx="12263718" cy="8454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9CB4205-8A66-DC23-464F-CA96559BB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60" y="382213"/>
              <a:ext cx="1610042" cy="451885"/>
            </a:xfrm>
            <a:prstGeom prst="rect">
              <a:avLst/>
            </a:prstGeom>
            <a:grpFill/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9B6D005-1C15-D1EF-8636-25B5481D0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49" y="263390"/>
              <a:ext cx="1433828" cy="621740"/>
            </a:xfrm>
            <a:prstGeom prst="rect">
              <a:avLst/>
            </a:prstGeom>
            <a:grpFill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629BF6F-0AFC-7AB0-E173-4B2CF39D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729" y="247747"/>
              <a:ext cx="795737" cy="767091"/>
            </a:xfrm>
            <a:prstGeom prst="rect">
              <a:avLst/>
            </a:prstGeom>
            <a:grpFill/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C34A7BE-AF1F-7B23-0E2B-A23141CA0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134" y="382213"/>
              <a:ext cx="1728412" cy="519676"/>
            </a:xfrm>
            <a:prstGeom prst="rect">
              <a:avLst/>
            </a:prstGeom>
            <a:grpFill/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EAABB48-1BF3-A667-9DF9-7DE4BA8A820C}"/>
              </a:ext>
            </a:extLst>
          </p:cNvPr>
          <p:cNvSpPr txBox="1"/>
          <p:nvPr/>
        </p:nvSpPr>
        <p:spPr>
          <a:xfrm>
            <a:off x="1250982" y="1451819"/>
            <a:ext cx="969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>
                <a:solidFill>
                  <a:srgbClr val="FFC000"/>
                </a:solidFill>
                <a:latin typeface="Manila Sans Bold" pitchFamily="50" charset="0"/>
              </a:rPr>
              <a:t>REQUISITOS PARA LA COMPROBACIÓN (ESTADO)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969C82-77AB-F91D-14B9-426A69911A0D}"/>
              </a:ext>
            </a:extLst>
          </p:cNvPr>
          <p:cNvSpPr txBox="1"/>
          <p:nvPr/>
        </p:nvSpPr>
        <p:spPr>
          <a:xfrm>
            <a:off x="1129752" y="2630524"/>
            <a:ext cx="444769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solidFill>
                  <a:srgbClr val="FF0000"/>
                </a:solidFill>
                <a:latin typeface="Manila Sans Bold" pitchFamily="50" charset="0"/>
              </a:rPr>
              <a:t>MATRIZ DE MOCHILAS</a:t>
            </a:r>
          </a:p>
          <a:p>
            <a:pPr algn="ctr"/>
            <a:endParaRPr lang="es-MX" sz="3200" dirty="0">
              <a:solidFill>
                <a:schemeClr val="tx1">
                  <a:lumMod val="50000"/>
                  <a:lumOff val="50000"/>
                </a:schemeClr>
              </a:solidFill>
              <a:latin typeface="Manila Sans Bold" pitchFamily="50" charset="0"/>
            </a:endParaRP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FIRMAR TAL COMO ESTA </a:t>
            </a: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EN SU INE</a:t>
            </a: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CON LETRA LEGIBLE </a:t>
            </a: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Y CON </a:t>
            </a:r>
            <a:r>
              <a:rPr lang="es-MX" sz="3200" dirty="0">
                <a:solidFill>
                  <a:srgbClr val="0070C0"/>
                </a:solidFill>
                <a:latin typeface="Manila Sans Bold" pitchFamily="50" charset="0"/>
              </a:rPr>
              <a:t>TINTA AZUL</a:t>
            </a:r>
          </a:p>
          <a:p>
            <a:pPr algn="ctr"/>
            <a:endParaRPr lang="es-MX" sz="3200" dirty="0">
              <a:solidFill>
                <a:schemeClr val="tx1">
                  <a:lumMod val="50000"/>
                  <a:lumOff val="50000"/>
                </a:schemeClr>
              </a:solidFill>
              <a:latin typeface="Manila Sans Bold" pitchFamily="50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DC79F5-B730-360D-1E09-05A23F43B0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66" y="2245351"/>
            <a:ext cx="5473539" cy="413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4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DE2EF7-2063-6572-E7AF-2F2527F41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18" y="1820091"/>
            <a:ext cx="8956281" cy="5037908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EAC768AE-7B08-2189-9E09-111CB323B3CF}"/>
              </a:ext>
            </a:extLst>
          </p:cNvPr>
          <p:cNvGrpSpPr/>
          <p:nvPr/>
        </p:nvGrpSpPr>
        <p:grpSpPr>
          <a:xfrm>
            <a:off x="0" y="199935"/>
            <a:ext cx="12192000" cy="836386"/>
            <a:chOff x="0" y="199934"/>
            <a:chExt cx="12263718" cy="845409"/>
          </a:xfrm>
          <a:solidFill>
            <a:srgbClr val="0070C0"/>
          </a:solidFill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B3B7AB4-5161-3639-0161-6132F1E92DF7}"/>
                </a:ext>
              </a:extLst>
            </p:cNvPr>
            <p:cNvSpPr/>
            <p:nvPr/>
          </p:nvSpPr>
          <p:spPr>
            <a:xfrm>
              <a:off x="0" y="199934"/>
              <a:ext cx="12263718" cy="8454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9CB4205-8A66-DC23-464F-CA96559BB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60" y="382213"/>
              <a:ext cx="1610042" cy="451885"/>
            </a:xfrm>
            <a:prstGeom prst="rect">
              <a:avLst/>
            </a:prstGeom>
            <a:grpFill/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9B6D005-1C15-D1EF-8636-25B5481D0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49" y="263390"/>
              <a:ext cx="1433828" cy="621740"/>
            </a:xfrm>
            <a:prstGeom prst="rect">
              <a:avLst/>
            </a:prstGeom>
            <a:grpFill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629BF6F-0AFC-7AB0-E173-4B2CF39D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729" y="247747"/>
              <a:ext cx="795737" cy="767091"/>
            </a:xfrm>
            <a:prstGeom prst="rect">
              <a:avLst/>
            </a:prstGeom>
            <a:grpFill/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C34A7BE-AF1F-7B23-0E2B-A23141CA0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134" y="382213"/>
              <a:ext cx="1728412" cy="519676"/>
            </a:xfrm>
            <a:prstGeom prst="rect">
              <a:avLst/>
            </a:prstGeom>
            <a:grpFill/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EAABB48-1BF3-A667-9DF9-7DE4BA8A820C}"/>
              </a:ext>
            </a:extLst>
          </p:cNvPr>
          <p:cNvSpPr txBox="1"/>
          <p:nvPr/>
        </p:nvSpPr>
        <p:spPr>
          <a:xfrm>
            <a:off x="1250982" y="1451819"/>
            <a:ext cx="969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>
                <a:solidFill>
                  <a:srgbClr val="FFC000"/>
                </a:solidFill>
                <a:latin typeface="Manila Sans Bold" pitchFamily="50" charset="0"/>
              </a:rPr>
              <a:t>REQUISITOS PARA LA COMPROBACIÓN (ESTADO)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969C82-77AB-F91D-14B9-426A69911A0D}"/>
              </a:ext>
            </a:extLst>
          </p:cNvPr>
          <p:cNvSpPr txBox="1"/>
          <p:nvPr/>
        </p:nvSpPr>
        <p:spPr>
          <a:xfrm>
            <a:off x="624617" y="2630524"/>
            <a:ext cx="54579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solidFill>
                  <a:srgbClr val="FF0000"/>
                </a:solidFill>
                <a:latin typeface="Manila Sans Bold" pitchFamily="50" charset="0"/>
              </a:rPr>
              <a:t>2 COPIAS DE SU</a:t>
            </a:r>
          </a:p>
          <a:p>
            <a:pPr algn="ctr"/>
            <a:r>
              <a:rPr lang="es-MX" sz="3200" dirty="0">
                <a:solidFill>
                  <a:srgbClr val="FF0000"/>
                </a:solidFill>
                <a:latin typeface="Manila Sans Bold" pitchFamily="50" charset="0"/>
              </a:rPr>
              <a:t>IDENTIFICACIÓN OFICIAL (INE)</a:t>
            </a:r>
          </a:p>
          <a:p>
            <a:pPr algn="ctr"/>
            <a:r>
              <a:rPr lang="es-MX" sz="3200" dirty="0">
                <a:solidFill>
                  <a:srgbClr val="FF0000"/>
                </a:solidFill>
                <a:latin typeface="Manila Sans Bold" pitchFamily="50" charset="0"/>
              </a:rPr>
              <a:t>DE QUIEN RECIBE LA MOCHILA</a:t>
            </a:r>
            <a:endParaRPr lang="es-MX" sz="3200" dirty="0">
              <a:solidFill>
                <a:srgbClr val="0070C0"/>
              </a:solidFill>
              <a:latin typeface="Manila Sans Bold" pitchFamily="50" charset="0"/>
            </a:endParaRPr>
          </a:p>
          <a:p>
            <a:pPr algn="ctr"/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Manila Sans Bold" pitchFamily="50" charset="0"/>
            </a:endParaRPr>
          </a:p>
          <a:p>
            <a:pPr algn="ctr"/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CREDENCIAL POR AMBOS LADOS</a:t>
            </a:r>
          </a:p>
          <a:p>
            <a:pPr algn="ctr"/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Manila Sans Bold" pitchFamily="50" charset="0"/>
            </a:endParaRPr>
          </a:p>
          <a:p>
            <a:pPr algn="ctr"/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ADEMÁS DEBERÁN ESCRIBIR CON LETRA LEGIBLE </a:t>
            </a:r>
            <a:b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</a:b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Y DE MOLDE</a:t>
            </a:r>
          </a:p>
          <a:p>
            <a:pPr algn="ctr"/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NOMBRE DE LA ESCUELA</a:t>
            </a:r>
          </a:p>
          <a:p>
            <a:pPr algn="ctr"/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GRADO, GRUPO Y TURNO</a:t>
            </a:r>
          </a:p>
          <a:p>
            <a:pPr algn="ctr"/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NOMBRE DEL ALUMNO (A)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76DB7E-2F3E-1A45-4292-E965ACBEED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7" y="2305007"/>
            <a:ext cx="3190384" cy="43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DE2EF7-2063-6572-E7AF-2F2527F41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18" y="1820091"/>
            <a:ext cx="8956281" cy="5037908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EAC768AE-7B08-2189-9E09-111CB323B3CF}"/>
              </a:ext>
            </a:extLst>
          </p:cNvPr>
          <p:cNvGrpSpPr/>
          <p:nvPr/>
        </p:nvGrpSpPr>
        <p:grpSpPr>
          <a:xfrm>
            <a:off x="0" y="199935"/>
            <a:ext cx="12192000" cy="836386"/>
            <a:chOff x="0" y="199934"/>
            <a:chExt cx="12263718" cy="845409"/>
          </a:xfrm>
          <a:solidFill>
            <a:srgbClr val="0070C0"/>
          </a:solidFill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B3B7AB4-5161-3639-0161-6132F1E92DF7}"/>
                </a:ext>
              </a:extLst>
            </p:cNvPr>
            <p:cNvSpPr/>
            <p:nvPr/>
          </p:nvSpPr>
          <p:spPr>
            <a:xfrm>
              <a:off x="0" y="199934"/>
              <a:ext cx="12263718" cy="8454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9CB4205-8A66-DC23-464F-CA96559BB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60" y="382213"/>
              <a:ext cx="1610042" cy="451885"/>
            </a:xfrm>
            <a:prstGeom prst="rect">
              <a:avLst/>
            </a:prstGeom>
            <a:grpFill/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9B6D005-1C15-D1EF-8636-25B5481D0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49" y="263390"/>
              <a:ext cx="1433828" cy="621740"/>
            </a:xfrm>
            <a:prstGeom prst="rect">
              <a:avLst/>
            </a:prstGeom>
            <a:grpFill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629BF6F-0AFC-7AB0-E173-4B2CF39D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729" y="247747"/>
              <a:ext cx="795737" cy="767091"/>
            </a:xfrm>
            <a:prstGeom prst="rect">
              <a:avLst/>
            </a:prstGeom>
            <a:grpFill/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C34A7BE-AF1F-7B23-0E2B-A23141CA0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134" y="382213"/>
              <a:ext cx="1728412" cy="519676"/>
            </a:xfrm>
            <a:prstGeom prst="rect">
              <a:avLst/>
            </a:prstGeom>
            <a:grpFill/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EAABB48-1BF3-A667-9DF9-7DE4BA8A820C}"/>
              </a:ext>
            </a:extLst>
          </p:cNvPr>
          <p:cNvSpPr txBox="1"/>
          <p:nvPr/>
        </p:nvSpPr>
        <p:spPr>
          <a:xfrm>
            <a:off x="1250982" y="1451819"/>
            <a:ext cx="969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>
                <a:solidFill>
                  <a:srgbClr val="FFC000"/>
                </a:solidFill>
                <a:latin typeface="Manila Sans Bold" pitchFamily="50" charset="0"/>
              </a:rPr>
              <a:t>REQUISITOS PARA LA COMPROBACIÓN (ESTADO)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969C82-77AB-F91D-14B9-426A69911A0D}"/>
              </a:ext>
            </a:extLst>
          </p:cNvPr>
          <p:cNvSpPr txBox="1"/>
          <p:nvPr/>
        </p:nvSpPr>
        <p:spPr>
          <a:xfrm>
            <a:off x="1202787" y="2630524"/>
            <a:ext cx="430162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solidFill>
                  <a:srgbClr val="FF0000"/>
                </a:solidFill>
                <a:latin typeface="Manila Sans Bold" pitchFamily="50" charset="0"/>
              </a:rPr>
              <a:t>2 COPIAS DE LA </a:t>
            </a:r>
            <a:r>
              <a:rPr lang="es-MX" sz="3200" dirty="0" err="1">
                <a:solidFill>
                  <a:srgbClr val="FF0000"/>
                </a:solidFill>
                <a:latin typeface="Manila Sans Bold" pitchFamily="50" charset="0"/>
              </a:rPr>
              <a:t>C.U.R.P</a:t>
            </a:r>
            <a:r>
              <a:rPr lang="es-MX" sz="3200" dirty="0">
                <a:solidFill>
                  <a:srgbClr val="FF0000"/>
                </a:solidFill>
                <a:latin typeface="Manila Sans Bold" pitchFamily="50" charset="0"/>
              </a:rPr>
              <a:t>.</a:t>
            </a:r>
          </a:p>
          <a:p>
            <a:pPr algn="ctr"/>
            <a:r>
              <a:rPr lang="es-MX" sz="3200" dirty="0">
                <a:solidFill>
                  <a:srgbClr val="FF0000"/>
                </a:solidFill>
                <a:latin typeface="Manila Sans Bold" pitchFamily="50" charset="0"/>
              </a:rPr>
              <a:t>DEL ALUMNO (A)</a:t>
            </a:r>
            <a:endParaRPr lang="es-MX" sz="3200" dirty="0">
              <a:solidFill>
                <a:srgbClr val="0070C0"/>
              </a:solidFill>
              <a:latin typeface="Manila Sans Bold" pitchFamily="50" charset="0"/>
            </a:endParaRPr>
          </a:p>
          <a:p>
            <a:pPr algn="ctr"/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Manila Sans Bold" pitchFamily="50" charset="0"/>
            </a:endParaRPr>
          </a:p>
          <a:p>
            <a:pPr algn="ctr"/>
            <a:r>
              <a:rPr lang="es-MX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C.U.R.P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.  RECIENTE</a:t>
            </a:r>
          </a:p>
          <a:p>
            <a:pPr algn="ctr"/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FORMATO ACTUAL</a:t>
            </a:r>
          </a:p>
          <a:p>
            <a:pPr algn="ctr"/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Manila Sans Bold" pitchFamily="50" charset="0"/>
            </a:endParaRPr>
          </a:p>
          <a:p>
            <a:pPr algn="ctr"/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IMPRESIÓN COMPLETA (TAMAÑO CARTA)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48DDD6-715F-D764-0726-923018754B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15" y="2507957"/>
            <a:ext cx="2934700" cy="37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5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DE2EF7-2063-6572-E7AF-2F2527F41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18" y="1820091"/>
            <a:ext cx="8956281" cy="5037908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EAC768AE-7B08-2189-9E09-111CB323B3CF}"/>
              </a:ext>
            </a:extLst>
          </p:cNvPr>
          <p:cNvGrpSpPr/>
          <p:nvPr/>
        </p:nvGrpSpPr>
        <p:grpSpPr>
          <a:xfrm>
            <a:off x="0" y="199935"/>
            <a:ext cx="12192000" cy="836386"/>
            <a:chOff x="0" y="199934"/>
            <a:chExt cx="12263718" cy="845409"/>
          </a:xfrm>
          <a:solidFill>
            <a:srgbClr val="0070C0"/>
          </a:solidFill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B3B7AB4-5161-3639-0161-6132F1E92DF7}"/>
                </a:ext>
              </a:extLst>
            </p:cNvPr>
            <p:cNvSpPr/>
            <p:nvPr/>
          </p:nvSpPr>
          <p:spPr>
            <a:xfrm>
              <a:off x="0" y="199934"/>
              <a:ext cx="12263718" cy="8454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9CB4205-8A66-DC23-464F-CA96559BB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60" y="382213"/>
              <a:ext cx="1610042" cy="451885"/>
            </a:xfrm>
            <a:prstGeom prst="rect">
              <a:avLst/>
            </a:prstGeom>
            <a:grpFill/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9B6D005-1C15-D1EF-8636-25B5481D0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49" y="263390"/>
              <a:ext cx="1433828" cy="621740"/>
            </a:xfrm>
            <a:prstGeom prst="rect">
              <a:avLst/>
            </a:prstGeom>
            <a:grpFill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629BF6F-0AFC-7AB0-E173-4B2CF39D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729" y="247747"/>
              <a:ext cx="795737" cy="767091"/>
            </a:xfrm>
            <a:prstGeom prst="rect">
              <a:avLst/>
            </a:prstGeom>
            <a:grpFill/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C34A7BE-AF1F-7B23-0E2B-A23141CA0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134" y="382213"/>
              <a:ext cx="1728412" cy="519676"/>
            </a:xfrm>
            <a:prstGeom prst="rect">
              <a:avLst/>
            </a:prstGeom>
            <a:grpFill/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EAABB48-1BF3-A667-9DF9-7DE4BA8A820C}"/>
              </a:ext>
            </a:extLst>
          </p:cNvPr>
          <p:cNvSpPr txBox="1"/>
          <p:nvPr/>
        </p:nvSpPr>
        <p:spPr>
          <a:xfrm>
            <a:off x="1768437" y="1216410"/>
            <a:ext cx="8655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dirty="0">
                <a:solidFill>
                  <a:srgbClr val="FFC000"/>
                </a:solidFill>
                <a:latin typeface="Manila Sans Bold" pitchFamily="50" charset="0"/>
              </a:rPr>
              <a:t>UNIFORME Y CALZADO ESCOLAR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CC0919A-A878-F74E-80E9-794782407D67}"/>
              </a:ext>
            </a:extLst>
          </p:cNvPr>
          <p:cNvSpPr txBox="1"/>
          <p:nvPr/>
        </p:nvSpPr>
        <p:spPr>
          <a:xfrm>
            <a:off x="304961" y="2047407"/>
            <a:ext cx="11582081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SERÁ OTORGADA POR EL GOBIERNO MUNICIPAL</a:t>
            </a:r>
          </a:p>
          <a:p>
            <a:pPr algn="ctr"/>
            <a:endParaRPr lang="es-MX" sz="3200" dirty="0">
              <a:solidFill>
                <a:schemeClr val="tx1">
                  <a:lumMod val="50000"/>
                  <a:lumOff val="50000"/>
                </a:schemeClr>
              </a:solidFill>
              <a:latin typeface="Manila Sans Bold" pitchFamily="50" charset="0"/>
            </a:endParaRPr>
          </a:p>
          <a:p>
            <a:pPr algn="ctr"/>
            <a:r>
              <a:rPr lang="es-MX" sz="3200" dirty="0">
                <a:solidFill>
                  <a:srgbClr val="92D050"/>
                </a:solidFill>
                <a:latin typeface="Manila Sans Bold" pitchFamily="50" charset="0"/>
              </a:rPr>
              <a:t>ACCEDER AL SIGUIENTE ENLACE</a:t>
            </a:r>
          </a:p>
          <a:p>
            <a:pPr algn="ctr"/>
            <a:r>
              <a:rPr lang="es-MX" sz="4800" dirty="0">
                <a:solidFill>
                  <a:srgbClr val="00B0F0"/>
                </a:solidFill>
                <a:latin typeface="Manila Sans Bold" pitchFamily="50" charset="0"/>
              </a:rPr>
              <a:t>atotonilco.gob.mx/recrea</a:t>
            </a:r>
          </a:p>
          <a:p>
            <a:pPr algn="ctr"/>
            <a:r>
              <a:rPr lang="es-MX" sz="3200" dirty="0">
                <a:solidFill>
                  <a:srgbClr val="F51379"/>
                </a:solidFill>
                <a:latin typeface="Manila Sans Bold" pitchFamily="50" charset="0"/>
              </a:rPr>
              <a:t>DESCARGAR EL ARCHIVO DE EXCEL, CAPTURAR LA INFORMACIÓN </a:t>
            </a:r>
          </a:p>
          <a:p>
            <a:pPr algn="ctr"/>
            <a:r>
              <a:rPr lang="es-MX" sz="3200" dirty="0">
                <a:solidFill>
                  <a:srgbClr val="F51379"/>
                </a:solidFill>
                <a:latin typeface="Manila Sans Bold" pitchFamily="50" charset="0"/>
              </a:rPr>
              <a:t>Y ENVIARLO POR CORREO ELECTRÓNICO A:</a:t>
            </a:r>
          </a:p>
          <a:p>
            <a:pPr algn="ctr"/>
            <a:r>
              <a:rPr lang="es-MX" sz="3200" dirty="0">
                <a:solidFill>
                  <a:srgbClr val="00B0F0"/>
                </a:solidFill>
                <a:latin typeface="Manila Sans Bold" pitchFamily="50" charset="0"/>
                <a:hlinkClick r:id="rId7"/>
              </a:rPr>
              <a:t>educacion@atotonilco.gob.mx</a:t>
            </a:r>
            <a:endParaRPr lang="es-MX" sz="3200" dirty="0">
              <a:solidFill>
                <a:srgbClr val="00B0F0"/>
              </a:solidFill>
              <a:latin typeface="Manila Sans Bold" pitchFamily="50" charset="0"/>
            </a:endParaRPr>
          </a:p>
          <a:p>
            <a:pPr algn="ctr"/>
            <a:endParaRPr lang="es-MX" sz="3200" dirty="0">
              <a:solidFill>
                <a:srgbClr val="F51379"/>
              </a:solidFill>
              <a:latin typeface="Manila Sans Bold" pitchFamily="50" charset="0"/>
            </a:endParaRP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FECHA: 17 DE ABRIL AL 8 DE MAYO.</a:t>
            </a:r>
          </a:p>
        </p:txBody>
      </p:sp>
    </p:spTree>
    <p:extLst>
      <p:ext uri="{BB962C8B-B14F-4D97-AF65-F5344CB8AC3E}">
        <p14:creationId xmlns:p14="http://schemas.microsoft.com/office/powerpoint/2010/main" val="324615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A1DE20-EB17-1670-359C-06A29EA7C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97" y="1193862"/>
            <a:ext cx="9392432" cy="56641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7AF763-7A6B-4CD3-1098-7561F57DCC78}"/>
              </a:ext>
            </a:extLst>
          </p:cNvPr>
          <p:cNvSpPr txBox="1"/>
          <p:nvPr/>
        </p:nvSpPr>
        <p:spPr>
          <a:xfrm>
            <a:off x="2569450" y="354830"/>
            <a:ext cx="6719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u="sng" dirty="0">
                <a:solidFill>
                  <a:schemeClr val="accent1">
                    <a:lumMod val="75000"/>
                  </a:schemeClr>
                </a:solidFill>
                <a:latin typeface="Manila Sans Bold" pitchFamily="50" charset="0"/>
              </a:rPr>
              <a:t>https://atotonilco.gob.mx/recrea</a:t>
            </a:r>
          </a:p>
        </p:txBody>
      </p:sp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A47DC974-B672-D405-B197-38CFE672E621}"/>
              </a:ext>
            </a:extLst>
          </p:cNvPr>
          <p:cNvSpPr/>
          <p:nvPr/>
        </p:nvSpPr>
        <p:spPr>
          <a:xfrm>
            <a:off x="8113771" y="5325810"/>
            <a:ext cx="2350008" cy="676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IMPORTANTE</a:t>
            </a:r>
          </a:p>
        </p:txBody>
      </p:sp>
    </p:spTree>
    <p:extLst>
      <p:ext uri="{BB962C8B-B14F-4D97-AF65-F5344CB8AC3E}">
        <p14:creationId xmlns:p14="http://schemas.microsoft.com/office/powerpoint/2010/main" val="178973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DE2EF7-2063-6572-E7AF-2F2527F41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18" y="1820091"/>
            <a:ext cx="8956281" cy="5037908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EAC768AE-7B08-2189-9E09-111CB323B3CF}"/>
              </a:ext>
            </a:extLst>
          </p:cNvPr>
          <p:cNvGrpSpPr/>
          <p:nvPr/>
        </p:nvGrpSpPr>
        <p:grpSpPr>
          <a:xfrm>
            <a:off x="0" y="199935"/>
            <a:ext cx="12192000" cy="836386"/>
            <a:chOff x="0" y="199934"/>
            <a:chExt cx="12263718" cy="845409"/>
          </a:xfrm>
          <a:solidFill>
            <a:srgbClr val="0070C0"/>
          </a:solidFill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B3B7AB4-5161-3639-0161-6132F1E92DF7}"/>
                </a:ext>
              </a:extLst>
            </p:cNvPr>
            <p:cNvSpPr/>
            <p:nvPr/>
          </p:nvSpPr>
          <p:spPr>
            <a:xfrm>
              <a:off x="0" y="199934"/>
              <a:ext cx="12263718" cy="8454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9CB4205-8A66-DC23-464F-CA96559BB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60" y="382213"/>
              <a:ext cx="1610042" cy="451885"/>
            </a:xfrm>
            <a:prstGeom prst="rect">
              <a:avLst/>
            </a:prstGeom>
            <a:grpFill/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9B6D005-1C15-D1EF-8636-25B5481D0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49" y="263390"/>
              <a:ext cx="1433828" cy="621740"/>
            </a:xfrm>
            <a:prstGeom prst="rect">
              <a:avLst/>
            </a:prstGeom>
            <a:grpFill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629BF6F-0AFC-7AB0-E173-4B2CF39D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729" y="247747"/>
              <a:ext cx="795737" cy="767091"/>
            </a:xfrm>
            <a:prstGeom prst="rect">
              <a:avLst/>
            </a:prstGeom>
            <a:grpFill/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C34A7BE-AF1F-7B23-0E2B-A23141CA0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134" y="382213"/>
              <a:ext cx="1728412" cy="519676"/>
            </a:xfrm>
            <a:prstGeom prst="rect">
              <a:avLst/>
            </a:prstGeom>
            <a:grpFill/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EAABB48-1BF3-A667-9DF9-7DE4BA8A820C}"/>
              </a:ext>
            </a:extLst>
          </p:cNvPr>
          <p:cNvSpPr txBox="1"/>
          <p:nvPr/>
        </p:nvSpPr>
        <p:spPr>
          <a:xfrm>
            <a:off x="917399" y="1451819"/>
            <a:ext cx="10357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>
                <a:solidFill>
                  <a:srgbClr val="00B050"/>
                </a:solidFill>
                <a:latin typeface="Manila Sans Bold" pitchFamily="50" charset="0"/>
              </a:rPr>
              <a:t>REQUISITOS PARA LA COMPROBACIÓN (MUNICIPAL)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969C82-77AB-F91D-14B9-426A69911A0D}"/>
              </a:ext>
            </a:extLst>
          </p:cNvPr>
          <p:cNvSpPr txBox="1"/>
          <p:nvPr/>
        </p:nvSpPr>
        <p:spPr>
          <a:xfrm>
            <a:off x="1112297" y="2445858"/>
            <a:ext cx="451918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solidFill>
                  <a:srgbClr val="FF0000"/>
                </a:solidFill>
                <a:latin typeface="Manila Sans Bold" pitchFamily="50" charset="0"/>
              </a:rPr>
              <a:t>UNIFORMES Y CALZADO</a:t>
            </a:r>
          </a:p>
          <a:p>
            <a:pPr algn="ctr"/>
            <a:endParaRPr lang="es-MX" sz="3200" dirty="0">
              <a:solidFill>
                <a:schemeClr val="tx1">
                  <a:lumMod val="50000"/>
                  <a:lumOff val="50000"/>
                </a:schemeClr>
              </a:solidFill>
              <a:latin typeface="Manila Sans Bold" pitchFamily="50" charset="0"/>
            </a:endParaRP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FORMATO DE EXCEL </a:t>
            </a: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DEBIDAMENTE LLENADO</a:t>
            </a:r>
          </a:p>
          <a:p>
            <a:pPr algn="ctr"/>
            <a:endParaRPr lang="es-MX" sz="3200" dirty="0">
              <a:solidFill>
                <a:schemeClr val="tx1">
                  <a:lumMod val="50000"/>
                  <a:lumOff val="50000"/>
                </a:schemeClr>
              </a:solidFill>
              <a:latin typeface="Manila Sans Bold" pitchFamily="50" charset="0"/>
            </a:endParaRP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FIRMA DE QUIEN RECIBE </a:t>
            </a: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CON 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Manila Sans Bold" pitchFamily="50" charset="0"/>
              </a:rPr>
              <a:t>TINTA AZUL</a:t>
            </a:r>
          </a:p>
          <a:p>
            <a:pPr algn="ctr"/>
            <a:endParaRPr lang="es-MX" sz="3200" dirty="0">
              <a:solidFill>
                <a:schemeClr val="tx1">
                  <a:lumMod val="50000"/>
                  <a:lumOff val="50000"/>
                </a:schemeClr>
              </a:solidFill>
              <a:latin typeface="Manila Sans Bold" pitchFamily="50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D8275D8-5C32-F335-DB17-DB846D5123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66" y="2630524"/>
            <a:ext cx="4990592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87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DE2EF7-2063-6572-E7AF-2F2527F41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18" y="1820091"/>
            <a:ext cx="8956281" cy="5037908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EAC768AE-7B08-2189-9E09-111CB323B3CF}"/>
              </a:ext>
            </a:extLst>
          </p:cNvPr>
          <p:cNvGrpSpPr/>
          <p:nvPr/>
        </p:nvGrpSpPr>
        <p:grpSpPr>
          <a:xfrm>
            <a:off x="0" y="199935"/>
            <a:ext cx="12192000" cy="836386"/>
            <a:chOff x="0" y="199934"/>
            <a:chExt cx="12263718" cy="845409"/>
          </a:xfrm>
          <a:solidFill>
            <a:srgbClr val="0070C0"/>
          </a:solidFill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B3B7AB4-5161-3639-0161-6132F1E92DF7}"/>
                </a:ext>
              </a:extLst>
            </p:cNvPr>
            <p:cNvSpPr/>
            <p:nvPr/>
          </p:nvSpPr>
          <p:spPr>
            <a:xfrm>
              <a:off x="0" y="199934"/>
              <a:ext cx="12263718" cy="8454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9CB4205-8A66-DC23-464F-CA96559BB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60" y="382213"/>
              <a:ext cx="1610042" cy="451885"/>
            </a:xfrm>
            <a:prstGeom prst="rect">
              <a:avLst/>
            </a:prstGeom>
            <a:grpFill/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9B6D005-1C15-D1EF-8636-25B5481D0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49" y="263390"/>
              <a:ext cx="1433828" cy="621740"/>
            </a:xfrm>
            <a:prstGeom prst="rect">
              <a:avLst/>
            </a:prstGeom>
            <a:grpFill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629BF6F-0AFC-7AB0-E173-4B2CF39D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729" y="247747"/>
              <a:ext cx="795737" cy="767091"/>
            </a:xfrm>
            <a:prstGeom prst="rect">
              <a:avLst/>
            </a:prstGeom>
            <a:grpFill/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C34A7BE-AF1F-7B23-0E2B-A23141CA0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134" y="382213"/>
              <a:ext cx="1728412" cy="519676"/>
            </a:xfrm>
            <a:prstGeom prst="rect">
              <a:avLst/>
            </a:prstGeom>
            <a:grpFill/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EAABB48-1BF3-A667-9DF9-7DE4BA8A820C}"/>
              </a:ext>
            </a:extLst>
          </p:cNvPr>
          <p:cNvSpPr txBox="1"/>
          <p:nvPr/>
        </p:nvSpPr>
        <p:spPr>
          <a:xfrm>
            <a:off x="917399" y="1451819"/>
            <a:ext cx="10357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>
                <a:solidFill>
                  <a:srgbClr val="00B050"/>
                </a:solidFill>
                <a:latin typeface="Manila Sans Bold" pitchFamily="50" charset="0"/>
              </a:rPr>
              <a:t>REQUISITOS PARA LA COMPROBACIÓN (MUNICIPAL)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969C82-77AB-F91D-14B9-426A69911A0D}"/>
              </a:ext>
            </a:extLst>
          </p:cNvPr>
          <p:cNvSpPr txBox="1"/>
          <p:nvPr/>
        </p:nvSpPr>
        <p:spPr>
          <a:xfrm>
            <a:off x="311541" y="2445858"/>
            <a:ext cx="61207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solidFill>
                  <a:srgbClr val="FF0000"/>
                </a:solidFill>
                <a:latin typeface="Manila Sans Bold" pitchFamily="50" charset="0"/>
              </a:rPr>
              <a:t>INE Y </a:t>
            </a:r>
            <a:r>
              <a:rPr lang="es-MX" sz="3200" dirty="0" err="1">
                <a:solidFill>
                  <a:srgbClr val="FF0000"/>
                </a:solidFill>
                <a:latin typeface="Manila Sans Bold" pitchFamily="50" charset="0"/>
              </a:rPr>
              <a:t>C.U.R.P</a:t>
            </a:r>
            <a:r>
              <a:rPr lang="es-MX" sz="3200" dirty="0">
                <a:solidFill>
                  <a:srgbClr val="FF0000"/>
                </a:solidFill>
                <a:latin typeface="Manila Sans Bold" pitchFamily="50" charset="0"/>
              </a:rPr>
              <a:t>.</a:t>
            </a:r>
          </a:p>
          <a:p>
            <a:pPr algn="ctr"/>
            <a:endParaRPr lang="es-MX" sz="3200" dirty="0">
              <a:solidFill>
                <a:schemeClr val="tx1">
                  <a:lumMod val="50000"/>
                  <a:lumOff val="50000"/>
                </a:schemeClr>
              </a:solidFill>
              <a:latin typeface="Manila Sans Bold" pitchFamily="50" charset="0"/>
            </a:endParaRP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SE UTILIZARA LA SEGUNDA COPIA </a:t>
            </a: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DEL LOS DOCUMENTOS </a:t>
            </a: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YA ENTREGADOS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E2C251-B30C-931C-C1AF-E260505606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420" y="2466422"/>
            <a:ext cx="2428007" cy="330622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C8831FD-EB2B-92B0-0FEB-54A21F47C4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07" y="3115213"/>
            <a:ext cx="2462616" cy="31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73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B50B60-0CED-0886-2B4D-517F0F6F1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23" y="0"/>
            <a:ext cx="9066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34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A1382C-EE7F-BEBD-D38F-DEF866479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41"/>
          <a:stretch/>
        </p:blipFill>
        <p:spPr>
          <a:xfrm>
            <a:off x="434746" y="0"/>
            <a:ext cx="11517144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953249F-3AA1-ED35-9542-AF0EFB8FFF3B}"/>
              </a:ext>
            </a:extLst>
          </p:cNvPr>
          <p:cNvSpPr/>
          <p:nvPr/>
        </p:nvSpPr>
        <p:spPr>
          <a:xfrm>
            <a:off x="1062446" y="4772297"/>
            <a:ext cx="1524000" cy="38317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4069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D88F1D8-512D-2B8A-26DB-F3134DC858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4E364C-33B5-03EE-F16B-C14859627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7" b="3536"/>
          <a:stretch/>
        </p:blipFill>
        <p:spPr>
          <a:xfrm>
            <a:off x="2460171" y="-10635"/>
            <a:ext cx="7271657" cy="686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1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12E893B-8EA8-FD42-6563-088BC4741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250"/>
            <a:ext cx="12192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34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91BB8F-B84B-F474-D9FE-FE064195E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41" y="0"/>
            <a:ext cx="10699348" cy="68580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908A08B0-D0BB-853D-457D-8362EDFD9147}"/>
              </a:ext>
            </a:extLst>
          </p:cNvPr>
          <p:cNvSpPr/>
          <p:nvPr/>
        </p:nvSpPr>
        <p:spPr>
          <a:xfrm>
            <a:off x="6647253" y="3429000"/>
            <a:ext cx="1572768" cy="868680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243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40F5E5A-2B8A-9299-98CE-B3C8B472F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18" y="1820091"/>
            <a:ext cx="8956281" cy="50379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63EA96-BC99-F606-1280-C29B71F92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905" y="1144250"/>
            <a:ext cx="2628236" cy="223750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0B55469-9093-9741-A260-04AA2BB53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55" y="4293245"/>
            <a:ext cx="3476135" cy="15131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C8F483-F5A2-8E99-C196-7734C2CD7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80" y="1609343"/>
            <a:ext cx="2829931" cy="282993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741B08F-B574-A1B4-B51C-55C28A064FAB}"/>
              </a:ext>
            </a:extLst>
          </p:cNvPr>
          <p:cNvSpPr txBox="1"/>
          <p:nvPr/>
        </p:nvSpPr>
        <p:spPr>
          <a:xfrm>
            <a:off x="0" y="4468784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rgbClr val="00B0F0"/>
                </a:solidFill>
                <a:latin typeface="Manila Sans Bold" pitchFamily="50" charset="0"/>
              </a:rPr>
              <a:t>atotonilco.gob.mx/recrea</a:t>
            </a:r>
          </a:p>
        </p:txBody>
      </p:sp>
    </p:spTree>
    <p:extLst>
      <p:ext uri="{BB962C8B-B14F-4D97-AF65-F5344CB8AC3E}">
        <p14:creationId xmlns:p14="http://schemas.microsoft.com/office/powerpoint/2010/main" val="44466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706228-A701-C85D-19B5-E789B94E2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667"/>
            <a:ext cx="12192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0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F78E26-33F8-81DA-ECCE-0458C9D30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815"/>
            <a:ext cx="12192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DE2EF7-2063-6572-E7AF-2F2527F41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63EA96-BC99-F606-1280-C29B71F92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41" y="869571"/>
            <a:ext cx="2628236" cy="22375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2E8E520-4912-4067-AF26-CBD4F04FB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60" y="4263523"/>
            <a:ext cx="3303463" cy="143803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84B8974-5CB2-25CC-820C-61E67ECD9465}"/>
              </a:ext>
            </a:extLst>
          </p:cNvPr>
          <p:cNvSpPr/>
          <p:nvPr/>
        </p:nvSpPr>
        <p:spPr>
          <a:xfrm>
            <a:off x="0" y="1259542"/>
            <a:ext cx="6167718" cy="2008094"/>
          </a:xfrm>
          <a:prstGeom prst="rect">
            <a:avLst/>
          </a:prstGeom>
          <a:solidFill>
            <a:srgbClr val="F51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99A88EA-C863-3D77-0A07-9DD1DB98C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5" y="1576263"/>
            <a:ext cx="4572009" cy="137465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E68800B-7BEA-A818-945C-631078A69C83}"/>
              </a:ext>
            </a:extLst>
          </p:cNvPr>
          <p:cNvSpPr txBox="1"/>
          <p:nvPr/>
        </p:nvSpPr>
        <p:spPr>
          <a:xfrm>
            <a:off x="334455" y="4108488"/>
            <a:ext cx="5731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CAPACITACIÓN DE CAPTURA DE INFORMACIÓN</a:t>
            </a:r>
          </a:p>
          <a:p>
            <a:pPr algn="ctr"/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PARA LA ENTREGA  DE MOCHILA CON ÚTILES ESCOLARES,</a:t>
            </a:r>
          </a:p>
          <a:p>
            <a:pPr algn="ctr"/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UNIFORMES Y CALZADO ESCOLAR.</a:t>
            </a:r>
          </a:p>
          <a:p>
            <a:pPr algn="ctr"/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Manila Sans Bold" pitchFamily="50" charset="0"/>
            </a:endParaRPr>
          </a:p>
          <a:p>
            <a:pPr algn="ctr"/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CICLO ESCOLAR 2023 - 2024</a:t>
            </a:r>
          </a:p>
        </p:txBody>
      </p:sp>
    </p:spTree>
    <p:extLst>
      <p:ext uri="{BB962C8B-B14F-4D97-AF65-F5344CB8AC3E}">
        <p14:creationId xmlns:p14="http://schemas.microsoft.com/office/powerpoint/2010/main" val="174796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54B06B4-8EDC-87D7-31BB-6310063FE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49C8BE9-277D-0B67-34F6-F165D5DBF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2" y="896223"/>
            <a:ext cx="3012146" cy="8454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484749B-61D4-41E7-83A3-E80288C23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49" y="1318928"/>
            <a:ext cx="4262108" cy="44453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2F7024-2707-B4BB-575D-B7C49BABE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00" y="2389470"/>
            <a:ext cx="3048006" cy="23042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088B0E2-ABEB-6558-4C74-4B4C44ECB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2" y="5181600"/>
            <a:ext cx="2682478" cy="116318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58B34F7-E60F-AD07-99E1-78CFF38D4D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041" y="486426"/>
            <a:ext cx="1488705" cy="143511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3A630EF-A0CD-8F7B-7C8A-F1D58EB6FF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78" y="5278188"/>
            <a:ext cx="3233600" cy="9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6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DE2EF7-2063-6572-E7AF-2F2527F41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18" y="1820091"/>
            <a:ext cx="8956281" cy="5037908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EAC768AE-7B08-2189-9E09-111CB323B3CF}"/>
              </a:ext>
            </a:extLst>
          </p:cNvPr>
          <p:cNvGrpSpPr/>
          <p:nvPr/>
        </p:nvGrpSpPr>
        <p:grpSpPr>
          <a:xfrm>
            <a:off x="0" y="199935"/>
            <a:ext cx="12192000" cy="836386"/>
            <a:chOff x="0" y="199934"/>
            <a:chExt cx="12263718" cy="845409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B3B7AB4-5161-3639-0161-6132F1E92DF7}"/>
                </a:ext>
              </a:extLst>
            </p:cNvPr>
            <p:cNvSpPr/>
            <p:nvPr/>
          </p:nvSpPr>
          <p:spPr>
            <a:xfrm>
              <a:off x="0" y="199934"/>
              <a:ext cx="12263718" cy="845409"/>
            </a:xfrm>
            <a:prstGeom prst="rect">
              <a:avLst/>
            </a:prstGeom>
            <a:solidFill>
              <a:srgbClr val="F51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9CB4205-8A66-DC23-464F-CA96559BB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60" y="382213"/>
              <a:ext cx="1610042" cy="451885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9B6D005-1C15-D1EF-8636-25B5481D0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49" y="263390"/>
              <a:ext cx="1433828" cy="62174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629BF6F-0AFC-7AB0-E173-4B2CF39D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729" y="247747"/>
              <a:ext cx="795737" cy="767091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C34A7BE-AF1F-7B23-0E2B-A23141CA0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134" y="382213"/>
              <a:ext cx="1728412" cy="519676"/>
            </a:xfrm>
            <a:prstGeom prst="rect">
              <a:avLst/>
            </a:prstGeom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EAABB48-1BF3-A667-9DF9-7DE4BA8A820C}"/>
              </a:ext>
            </a:extLst>
          </p:cNvPr>
          <p:cNvSpPr txBox="1"/>
          <p:nvPr/>
        </p:nvSpPr>
        <p:spPr>
          <a:xfrm>
            <a:off x="2592188" y="2351523"/>
            <a:ext cx="7007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dirty="0">
                <a:solidFill>
                  <a:srgbClr val="FFC000"/>
                </a:solidFill>
                <a:latin typeface="Manila Sans Bold" pitchFamily="50" charset="0"/>
              </a:rPr>
              <a:t>OBJETIVO DE LA REUNIÓN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F2F23C3-B1F5-3B93-7FC2-F8E05FBE56E1}"/>
              </a:ext>
            </a:extLst>
          </p:cNvPr>
          <p:cNvSpPr txBox="1"/>
          <p:nvPr/>
        </p:nvSpPr>
        <p:spPr>
          <a:xfrm>
            <a:off x="940582" y="3712892"/>
            <a:ext cx="103108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DAR A CONOCER LOS PORMENORES PARA LA ENTREGA DE </a:t>
            </a: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DOCUMENTACIÓN E INFORMACIÓN </a:t>
            </a: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PARA LA ENTREGA DE MATERIALES EDUCATIVOS</a:t>
            </a:r>
          </a:p>
          <a:p>
            <a:pPr algn="ctr"/>
            <a:endParaRPr lang="es-MX" sz="3200" dirty="0">
              <a:solidFill>
                <a:schemeClr val="tx1">
                  <a:lumMod val="50000"/>
                  <a:lumOff val="50000"/>
                </a:schemeClr>
              </a:solidFill>
              <a:latin typeface="Manila Sans Bold" pitchFamily="50" charset="0"/>
            </a:endParaRP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ESTADO Y MUNICIPIO</a:t>
            </a:r>
          </a:p>
        </p:txBody>
      </p:sp>
    </p:spTree>
    <p:extLst>
      <p:ext uri="{BB962C8B-B14F-4D97-AF65-F5344CB8AC3E}">
        <p14:creationId xmlns:p14="http://schemas.microsoft.com/office/powerpoint/2010/main" val="96543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DE2EF7-2063-6572-E7AF-2F2527F41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18" y="1820091"/>
            <a:ext cx="8956281" cy="5037908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EAC768AE-7B08-2189-9E09-111CB323B3CF}"/>
              </a:ext>
            </a:extLst>
          </p:cNvPr>
          <p:cNvGrpSpPr/>
          <p:nvPr/>
        </p:nvGrpSpPr>
        <p:grpSpPr>
          <a:xfrm>
            <a:off x="0" y="199935"/>
            <a:ext cx="12192000" cy="836386"/>
            <a:chOff x="0" y="199934"/>
            <a:chExt cx="12263718" cy="845409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B3B7AB4-5161-3639-0161-6132F1E92DF7}"/>
                </a:ext>
              </a:extLst>
            </p:cNvPr>
            <p:cNvSpPr/>
            <p:nvPr/>
          </p:nvSpPr>
          <p:spPr>
            <a:xfrm>
              <a:off x="0" y="199934"/>
              <a:ext cx="12263718" cy="845409"/>
            </a:xfrm>
            <a:prstGeom prst="rect">
              <a:avLst/>
            </a:prstGeom>
            <a:solidFill>
              <a:srgbClr val="F51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9CB4205-8A66-DC23-464F-CA96559BB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60" y="382213"/>
              <a:ext cx="1610042" cy="451885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9B6D005-1C15-D1EF-8636-25B5481D0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49" y="263390"/>
              <a:ext cx="1433828" cy="62174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629BF6F-0AFC-7AB0-E173-4B2CF39D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729" y="247747"/>
              <a:ext cx="795737" cy="767091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C34A7BE-AF1F-7B23-0E2B-A23141CA0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134" y="382213"/>
              <a:ext cx="1728412" cy="519676"/>
            </a:xfrm>
            <a:prstGeom prst="rect">
              <a:avLst/>
            </a:prstGeom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EAABB48-1BF3-A667-9DF9-7DE4BA8A820C}"/>
              </a:ext>
            </a:extLst>
          </p:cNvPr>
          <p:cNvSpPr txBox="1"/>
          <p:nvPr/>
        </p:nvSpPr>
        <p:spPr>
          <a:xfrm>
            <a:off x="1060931" y="1769376"/>
            <a:ext cx="404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FFC000"/>
                </a:solidFill>
                <a:latin typeface="Manila Sans Bold" pitchFamily="50" charset="0"/>
              </a:rPr>
              <a:t>ESTADO DE JALISCO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F2F23C3-B1F5-3B93-7FC2-F8E05FBE56E1}"/>
              </a:ext>
            </a:extLst>
          </p:cNvPr>
          <p:cNvSpPr txBox="1"/>
          <p:nvPr/>
        </p:nvSpPr>
        <p:spPr>
          <a:xfrm>
            <a:off x="1891892" y="3206743"/>
            <a:ext cx="22268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MOCHILAS </a:t>
            </a: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CON ÚTILES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AD2E869-F86F-35D9-F38D-46D50B511404}"/>
              </a:ext>
            </a:extLst>
          </p:cNvPr>
          <p:cNvSpPr txBox="1"/>
          <p:nvPr/>
        </p:nvSpPr>
        <p:spPr>
          <a:xfrm>
            <a:off x="6448078" y="1492376"/>
            <a:ext cx="5135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00B050"/>
                </a:solidFill>
                <a:latin typeface="Manila Sans Bold" pitchFamily="50" charset="0"/>
              </a:rPr>
              <a:t>MUNICIPIO DE ATOTONILCO EL ALTO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7169E4-0A20-21C3-0216-DF441384FE3E}"/>
              </a:ext>
            </a:extLst>
          </p:cNvPr>
          <p:cNvSpPr txBox="1"/>
          <p:nvPr/>
        </p:nvSpPr>
        <p:spPr>
          <a:xfrm>
            <a:off x="7832197" y="3438144"/>
            <a:ext cx="27089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UNIFORMES Y </a:t>
            </a: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CALZADO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406F63-BB8D-579C-1244-79E341673B6C}"/>
              </a:ext>
            </a:extLst>
          </p:cNvPr>
          <p:cNvSpPr txBox="1"/>
          <p:nvPr/>
        </p:nvSpPr>
        <p:spPr>
          <a:xfrm>
            <a:off x="1258962" y="4955867"/>
            <a:ext cx="34927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solidFill>
                  <a:srgbClr val="FFC000"/>
                </a:solidFill>
                <a:latin typeface="Manila Sans Bold" pitchFamily="50" charset="0"/>
              </a:rPr>
              <a:t>MATRIZ DE DATOS</a:t>
            </a:r>
          </a:p>
          <a:p>
            <a:pPr algn="ctr"/>
            <a:r>
              <a:rPr lang="es-MX" sz="3200" dirty="0">
                <a:solidFill>
                  <a:srgbClr val="FFC000"/>
                </a:solidFill>
                <a:latin typeface="Manila Sans Bold" pitchFamily="50" charset="0"/>
              </a:rPr>
              <a:t>FIRMA, INE Y CURP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910D07-B76C-5C70-52E9-6EC80149560A}"/>
              </a:ext>
            </a:extLst>
          </p:cNvPr>
          <p:cNvSpPr txBox="1"/>
          <p:nvPr/>
        </p:nvSpPr>
        <p:spPr>
          <a:xfrm>
            <a:off x="7440286" y="4955867"/>
            <a:ext cx="34927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solidFill>
                  <a:srgbClr val="00B050"/>
                </a:solidFill>
                <a:latin typeface="Manila Sans Bold" pitchFamily="50" charset="0"/>
              </a:rPr>
              <a:t>ARCHIVO DE EXCEL</a:t>
            </a:r>
          </a:p>
          <a:p>
            <a:pPr algn="ctr"/>
            <a:r>
              <a:rPr lang="es-MX" sz="3200" dirty="0">
                <a:solidFill>
                  <a:srgbClr val="00B050"/>
                </a:solidFill>
                <a:latin typeface="Manila Sans Bold" pitchFamily="50" charset="0"/>
              </a:rPr>
              <a:t>FIRMA, INE Y CURP</a:t>
            </a:r>
          </a:p>
        </p:txBody>
      </p:sp>
    </p:spTree>
    <p:extLst>
      <p:ext uri="{BB962C8B-B14F-4D97-AF65-F5344CB8AC3E}">
        <p14:creationId xmlns:p14="http://schemas.microsoft.com/office/powerpoint/2010/main" val="910541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DE2EF7-2063-6572-E7AF-2F2527F41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18" y="1820091"/>
            <a:ext cx="8956281" cy="5037908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EAC768AE-7B08-2189-9E09-111CB323B3CF}"/>
              </a:ext>
            </a:extLst>
          </p:cNvPr>
          <p:cNvGrpSpPr/>
          <p:nvPr/>
        </p:nvGrpSpPr>
        <p:grpSpPr>
          <a:xfrm>
            <a:off x="0" y="199935"/>
            <a:ext cx="12192000" cy="836386"/>
            <a:chOff x="0" y="199934"/>
            <a:chExt cx="12263718" cy="845409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B3B7AB4-5161-3639-0161-6132F1E92DF7}"/>
                </a:ext>
              </a:extLst>
            </p:cNvPr>
            <p:cNvSpPr/>
            <p:nvPr/>
          </p:nvSpPr>
          <p:spPr>
            <a:xfrm>
              <a:off x="0" y="199934"/>
              <a:ext cx="12263718" cy="845409"/>
            </a:xfrm>
            <a:prstGeom prst="rect">
              <a:avLst/>
            </a:prstGeom>
            <a:solidFill>
              <a:srgbClr val="F51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9CB4205-8A66-DC23-464F-CA96559BB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60" y="382213"/>
              <a:ext cx="1610042" cy="451885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9B6D005-1C15-D1EF-8636-25B5481D0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49" y="263390"/>
              <a:ext cx="1433828" cy="62174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629BF6F-0AFC-7AB0-E173-4B2CF39D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729" y="247747"/>
              <a:ext cx="795737" cy="767091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C34A7BE-AF1F-7B23-0E2B-A23141CA0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134" y="382213"/>
              <a:ext cx="1728412" cy="519676"/>
            </a:xfrm>
            <a:prstGeom prst="rect">
              <a:avLst/>
            </a:prstGeom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EAABB48-1BF3-A667-9DF9-7DE4BA8A820C}"/>
              </a:ext>
            </a:extLst>
          </p:cNvPr>
          <p:cNvSpPr txBox="1"/>
          <p:nvPr/>
        </p:nvSpPr>
        <p:spPr>
          <a:xfrm>
            <a:off x="3235718" y="1519996"/>
            <a:ext cx="5807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dirty="0">
                <a:solidFill>
                  <a:srgbClr val="FFC000"/>
                </a:solidFill>
                <a:latin typeface="Manila Sans Bold" pitchFamily="50" charset="0"/>
              </a:rPr>
              <a:t>MOCHILA CON ÚTILES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F2F23C3-B1F5-3B93-7FC2-F8E05FBE56E1}"/>
              </a:ext>
            </a:extLst>
          </p:cNvPr>
          <p:cNvSpPr txBox="1"/>
          <p:nvPr/>
        </p:nvSpPr>
        <p:spPr>
          <a:xfrm>
            <a:off x="1422509" y="2321794"/>
            <a:ext cx="9346981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SERÁ OTORGADA POR EL GOBIERNO DEL ESTADO</a:t>
            </a:r>
          </a:p>
          <a:p>
            <a:pPr algn="ctr"/>
            <a:endParaRPr lang="es-MX" sz="3200" dirty="0">
              <a:solidFill>
                <a:schemeClr val="tx1">
                  <a:lumMod val="50000"/>
                  <a:lumOff val="50000"/>
                </a:schemeClr>
              </a:solidFill>
              <a:latin typeface="Manila Sans Bold" pitchFamily="50" charset="0"/>
            </a:endParaRPr>
          </a:p>
          <a:p>
            <a:pPr algn="ctr"/>
            <a:r>
              <a:rPr lang="es-MX" sz="3200" dirty="0">
                <a:solidFill>
                  <a:srgbClr val="92D050"/>
                </a:solidFill>
                <a:latin typeface="Manila Sans Bold" pitchFamily="50" charset="0"/>
              </a:rPr>
              <a:t>ACCEDER A LA PLATAFORMA RECREA</a:t>
            </a:r>
          </a:p>
          <a:p>
            <a:pPr algn="ctr"/>
            <a:r>
              <a:rPr lang="es-MX" sz="5400" dirty="0">
                <a:solidFill>
                  <a:srgbClr val="00B0F0"/>
                </a:solidFill>
                <a:latin typeface="Manila Sans Bold" pitchFamily="50" charset="0"/>
              </a:rPr>
              <a:t>utiles.jalisco.gob.mx</a:t>
            </a:r>
          </a:p>
          <a:p>
            <a:pPr algn="ctr"/>
            <a:r>
              <a:rPr lang="es-MX" sz="3200" dirty="0">
                <a:solidFill>
                  <a:srgbClr val="F51379"/>
                </a:solidFill>
                <a:latin typeface="Manila Sans Bold" pitchFamily="50" charset="0"/>
              </a:rPr>
              <a:t>PROPORCIONAR LA INFORMACIÓN DE LOS ALUMNOS</a:t>
            </a:r>
          </a:p>
          <a:p>
            <a:pPr algn="ctr"/>
            <a:endParaRPr lang="es-MX" sz="3200" dirty="0">
              <a:solidFill>
                <a:srgbClr val="F51379"/>
              </a:solidFill>
              <a:latin typeface="Manila Sans Bold" pitchFamily="50" charset="0"/>
            </a:endParaRPr>
          </a:p>
          <a:p>
            <a:pPr algn="ctr"/>
            <a:endParaRPr lang="es-MX" sz="3200" dirty="0">
              <a:solidFill>
                <a:srgbClr val="F51379"/>
              </a:solidFill>
              <a:latin typeface="Manila Sans Bold" pitchFamily="50" charset="0"/>
            </a:endParaRPr>
          </a:p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nila Sans Bold" pitchFamily="50" charset="0"/>
              </a:rPr>
              <a:t>FECHA: 20 FEBRERO AL 3 DE MARZO</a:t>
            </a:r>
          </a:p>
        </p:txBody>
      </p:sp>
    </p:spTree>
    <p:extLst>
      <p:ext uri="{BB962C8B-B14F-4D97-AF65-F5344CB8AC3E}">
        <p14:creationId xmlns:p14="http://schemas.microsoft.com/office/powerpoint/2010/main" val="2418731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350</Words>
  <Application>Microsoft Office PowerPoint</Application>
  <PresentationFormat>Panorámica</PresentationFormat>
  <Paragraphs>83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Manila Sans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Rogelio González</dc:creator>
  <cp:lastModifiedBy>Rogelio González</cp:lastModifiedBy>
  <cp:revision>5</cp:revision>
  <dcterms:created xsi:type="dcterms:W3CDTF">2023-03-21T19:37:05Z</dcterms:created>
  <dcterms:modified xsi:type="dcterms:W3CDTF">2023-03-22T15:39:15Z</dcterms:modified>
</cp:coreProperties>
</file>